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5" autoAdjust="0"/>
    <p:restoredTop sz="87796"/>
  </p:normalViewPr>
  <p:slideViewPr>
    <p:cSldViewPr snapToGrid="0">
      <p:cViewPr varScale="1">
        <p:scale>
          <a:sx n="50" d="100"/>
          <a:sy n="50" d="100"/>
        </p:scale>
        <p:origin x="95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.google.com/apps/testing/com.arcane.adventur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Arcane Adventure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1-1: Grand Oso Wizards</a:t>
            </a:r>
          </a:p>
        </p:txBody>
      </p:sp>
    </p:spTree>
    <p:extLst>
      <p:ext uri="{BB962C8B-B14F-4D97-AF65-F5344CB8AC3E}">
        <p14:creationId xmlns:p14="http://schemas.microsoft.com/office/powerpoint/2010/main" val="365182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https://play.google.com/apps/testing/com.arcane.adventure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413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Prototype and Implement Currency and Upgrade Systems</a:t>
            </a:r>
          </a:p>
          <a:p>
            <a:r>
              <a:rPr lang="en-US" dirty="0"/>
              <a:t>Implement Menus</a:t>
            </a:r>
          </a:p>
          <a:p>
            <a:r>
              <a:rPr lang="en-US" dirty="0"/>
              <a:t>Implement High Scores</a:t>
            </a:r>
          </a:p>
          <a:p>
            <a:r>
              <a:rPr lang="en-US" dirty="0"/>
              <a:t>Test and Polish</a:t>
            </a:r>
          </a:p>
        </p:txBody>
      </p:sp>
    </p:spTree>
    <p:extLst>
      <p:ext uri="{BB962C8B-B14F-4D97-AF65-F5344CB8AC3E}">
        <p14:creationId xmlns:p14="http://schemas.microsoft.com/office/powerpoint/2010/main" val="3886067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r>
              <a:rPr lang="en-US" dirty="0"/>
              <a:t>Features</a:t>
            </a:r>
          </a:p>
          <a:p>
            <a:r>
              <a:rPr lang="en-US" dirty="0"/>
              <a:t>Flow </a:t>
            </a:r>
            <a:r>
              <a:rPr lang="en-US" dirty="0" smtClean="0"/>
              <a:t>Charts </a:t>
            </a:r>
            <a:endParaRPr lang="en-US" dirty="0"/>
          </a:p>
          <a:p>
            <a:r>
              <a:rPr lang="en-US" dirty="0"/>
              <a:t>Concept Art</a:t>
            </a:r>
          </a:p>
          <a:p>
            <a:r>
              <a:rPr lang="en-US" dirty="0"/>
              <a:t>Mock-ups</a:t>
            </a:r>
          </a:p>
          <a:p>
            <a:r>
              <a:rPr lang="en-US" dirty="0"/>
              <a:t>Demo?</a:t>
            </a:r>
          </a:p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2527148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dark, evil has emerged in the outskirts of a medieval town and has attacked the countryside with its soldiers. Only Wiz, the Vigilant Sentinel, can defend the world from being overrun by evil!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355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Single-player, side-scrolling action game</a:t>
            </a:r>
          </a:p>
          <a:p>
            <a:r>
              <a:rPr lang="en-US" dirty="0"/>
              <a:t>Three beautiful locations</a:t>
            </a:r>
          </a:p>
          <a:p>
            <a:r>
              <a:rPr lang="en-US" dirty="0"/>
              <a:t>Three enemy types</a:t>
            </a:r>
          </a:p>
          <a:p>
            <a:r>
              <a:rPr lang="en-US" dirty="0"/>
              <a:t>Randomization of enemy characters</a:t>
            </a:r>
          </a:p>
          <a:p>
            <a:r>
              <a:rPr lang="en-US" dirty="0"/>
              <a:t>Currency and upgrade systems</a:t>
            </a:r>
          </a:p>
          <a:p>
            <a:r>
              <a:rPr lang="en-US" dirty="0"/>
              <a:t>High scores</a:t>
            </a:r>
          </a:p>
        </p:txBody>
      </p:sp>
    </p:spTree>
    <p:extLst>
      <p:ext uri="{BB962C8B-B14F-4D97-AF65-F5344CB8AC3E}">
        <p14:creationId xmlns:p14="http://schemas.microsoft.com/office/powerpoint/2010/main" val="1376856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Scene Flowchart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1278" y="4159044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Menu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4144297" y="3207773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Play Game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4144297" y="5166848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Tutorial</a:t>
            </a:r>
            <a:endParaRPr lang="en-US" b="1" dirty="0"/>
          </a:p>
        </p:txBody>
      </p:sp>
      <p:cxnSp>
        <p:nvCxnSpPr>
          <p:cNvPr id="8" name="Curved Connector 7"/>
          <p:cNvCxnSpPr>
            <a:stCxn id="4" idx="3"/>
            <a:endCxn id="6" idx="1"/>
          </p:cNvCxnSpPr>
          <p:nvPr/>
        </p:nvCxnSpPr>
        <p:spPr>
          <a:xfrm>
            <a:off x="2330245" y="4793225"/>
            <a:ext cx="1814052" cy="1007804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4" idx="3"/>
            <a:endCxn id="5" idx="1"/>
          </p:cNvCxnSpPr>
          <p:nvPr/>
        </p:nvCxnSpPr>
        <p:spPr>
          <a:xfrm flipV="1">
            <a:off x="2330245" y="3841954"/>
            <a:ext cx="1814052" cy="95127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462781" y="2612922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Upgrades</a:t>
            </a:r>
            <a:endParaRPr lang="en-US" b="1" dirty="0"/>
          </a:p>
        </p:txBody>
      </p:sp>
      <p:cxnSp>
        <p:nvCxnSpPr>
          <p:cNvPr id="13" name="Curved Connector 12"/>
          <p:cNvCxnSpPr>
            <a:stCxn id="5" idx="3"/>
            <a:endCxn id="11" idx="1"/>
          </p:cNvCxnSpPr>
          <p:nvPr/>
        </p:nvCxnSpPr>
        <p:spPr>
          <a:xfrm flipV="1">
            <a:off x="5963264" y="3247103"/>
            <a:ext cx="1499517" cy="59485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11" idx="0"/>
            <a:endCxn id="5" idx="0"/>
          </p:cNvCxnSpPr>
          <p:nvPr/>
        </p:nvCxnSpPr>
        <p:spPr>
          <a:xfrm rot="16200000" flipH="1" flipV="1">
            <a:off x="6415597" y="1251105"/>
            <a:ext cx="594851" cy="3318484"/>
          </a:xfrm>
          <a:prstGeom prst="curvedConnector3">
            <a:avLst>
              <a:gd name="adj1" fmla="val -3843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7462782" y="4793224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High Scores</a:t>
            </a:r>
            <a:endParaRPr lang="en-US" b="1" dirty="0"/>
          </a:p>
        </p:txBody>
      </p:sp>
      <p:cxnSp>
        <p:nvCxnSpPr>
          <p:cNvPr id="21" name="Curved Connector 20"/>
          <p:cNvCxnSpPr>
            <a:stCxn id="5" idx="3"/>
            <a:endCxn id="19" idx="1"/>
          </p:cNvCxnSpPr>
          <p:nvPr/>
        </p:nvCxnSpPr>
        <p:spPr>
          <a:xfrm>
            <a:off x="5963264" y="3841954"/>
            <a:ext cx="1499518" cy="1585451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/>
          <p:cNvCxnSpPr>
            <a:stCxn id="4" idx="2"/>
            <a:endCxn id="19" idx="2"/>
          </p:cNvCxnSpPr>
          <p:nvPr/>
        </p:nvCxnSpPr>
        <p:spPr>
          <a:xfrm rot="16200000" flipH="1">
            <a:off x="4579424" y="2268743"/>
            <a:ext cx="634180" cy="6951504"/>
          </a:xfrm>
          <a:prstGeom prst="curvedConnector3">
            <a:avLst>
              <a:gd name="adj1" fmla="val 204264"/>
            </a:avLst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6" idx="0"/>
            <a:endCxn id="5" idx="2"/>
          </p:cNvCxnSpPr>
          <p:nvPr/>
        </p:nvCxnSpPr>
        <p:spPr>
          <a:xfrm flipV="1">
            <a:off x="5053781" y="4476134"/>
            <a:ext cx="0" cy="6907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994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Engine Flowchart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1278" y="4822379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Generate Player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511278" y="2285657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Scroll Background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9819076" y="4822379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Generate Enemies</a:t>
            </a:r>
            <a:endParaRPr lang="en-US" b="1" dirty="0"/>
          </a:p>
        </p:txBody>
      </p:sp>
      <p:sp>
        <p:nvSpPr>
          <p:cNvPr id="19" name="Rectangle 18"/>
          <p:cNvSpPr/>
          <p:nvPr/>
        </p:nvSpPr>
        <p:spPr>
          <a:xfrm>
            <a:off x="7462782" y="2617325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Collision Detection</a:t>
            </a:r>
            <a:endParaRPr lang="en-US" b="1" dirty="0"/>
          </a:p>
        </p:txBody>
      </p:sp>
      <p:cxnSp>
        <p:nvCxnSpPr>
          <p:cNvPr id="27" name="Curved Connector 26"/>
          <p:cNvCxnSpPr>
            <a:stCxn id="4" idx="0"/>
            <a:endCxn id="19" idx="1"/>
          </p:cNvCxnSpPr>
          <p:nvPr/>
        </p:nvCxnSpPr>
        <p:spPr>
          <a:xfrm rot="5400000" flipH="1" flipV="1">
            <a:off x="3656336" y="1015933"/>
            <a:ext cx="1570873" cy="6042020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>
            <a:stCxn id="11" idx="1"/>
            <a:endCxn id="19" idx="3"/>
          </p:cNvCxnSpPr>
          <p:nvPr/>
        </p:nvCxnSpPr>
        <p:spPr>
          <a:xfrm rot="10800000">
            <a:off x="9281750" y="3251506"/>
            <a:ext cx="537327" cy="2205054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4149212" y="3719852"/>
            <a:ext cx="1818967" cy="1268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Cast Fireball</a:t>
            </a:r>
            <a:endParaRPr lang="en-US" b="1" dirty="0"/>
          </a:p>
        </p:txBody>
      </p:sp>
      <p:sp>
        <p:nvSpPr>
          <p:cNvPr id="37" name="Rectangle 36"/>
          <p:cNvSpPr/>
          <p:nvPr/>
        </p:nvSpPr>
        <p:spPr>
          <a:xfrm>
            <a:off x="4148029" y="5456559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Cast Spell</a:t>
            </a:r>
            <a:endParaRPr lang="en-US" b="1" dirty="0"/>
          </a:p>
        </p:txBody>
      </p:sp>
      <p:cxnSp>
        <p:nvCxnSpPr>
          <p:cNvPr id="38" name="Curved Connector 37"/>
          <p:cNvCxnSpPr>
            <a:stCxn id="4" idx="3"/>
            <a:endCxn id="33" idx="1"/>
          </p:cNvCxnSpPr>
          <p:nvPr/>
        </p:nvCxnSpPr>
        <p:spPr>
          <a:xfrm flipV="1">
            <a:off x="2330245" y="4354033"/>
            <a:ext cx="1818967" cy="1102527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4" idx="3"/>
            <a:endCxn id="37" idx="1"/>
          </p:cNvCxnSpPr>
          <p:nvPr/>
        </p:nvCxnSpPr>
        <p:spPr>
          <a:xfrm>
            <a:off x="2330245" y="5456560"/>
            <a:ext cx="1817784" cy="63418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33" idx="3"/>
            <a:endCxn id="19" idx="2"/>
          </p:cNvCxnSpPr>
          <p:nvPr/>
        </p:nvCxnSpPr>
        <p:spPr>
          <a:xfrm flipV="1">
            <a:off x="5968179" y="3885686"/>
            <a:ext cx="2404087" cy="46834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37" idx="3"/>
            <a:endCxn id="19" idx="2"/>
          </p:cNvCxnSpPr>
          <p:nvPr/>
        </p:nvCxnSpPr>
        <p:spPr>
          <a:xfrm flipV="1">
            <a:off x="5966996" y="3885686"/>
            <a:ext cx="2405270" cy="2205054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0023102" y="2285657"/>
            <a:ext cx="1818967" cy="126836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Currency Engine</a:t>
            </a:r>
            <a:endParaRPr lang="en-US" b="1" dirty="0"/>
          </a:p>
        </p:txBody>
      </p:sp>
      <p:cxnSp>
        <p:nvCxnSpPr>
          <p:cNvPr id="53" name="Curved Connector 52"/>
          <p:cNvCxnSpPr>
            <a:stCxn id="19" idx="3"/>
            <a:endCxn id="51" idx="1"/>
          </p:cNvCxnSpPr>
          <p:nvPr/>
        </p:nvCxnSpPr>
        <p:spPr>
          <a:xfrm flipV="1">
            <a:off x="9281749" y="2919838"/>
            <a:ext cx="741353" cy="331668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5" idx="2"/>
            <a:endCxn id="5" idx="3"/>
          </p:cNvCxnSpPr>
          <p:nvPr/>
        </p:nvCxnSpPr>
        <p:spPr>
          <a:xfrm rot="5400000" flipH="1" flipV="1">
            <a:off x="1558413" y="2782186"/>
            <a:ext cx="634180" cy="909483"/>
          </a:xfrm>
          <a:prstGeom prst="curvedConnector4">
            <a:avLst>
              <a:gd name="adj1" fmla="val -36047"/>
              <a:gd name="adj2" fmla="val 125135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960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Scrolling Locations</a:t>
            </a:r>
          </a:p>
          <a:p>
            <a:pPr lvl="1"/>
            <a:r>
              <a:rPr lang="en-US" dirty="0" smtClean="0"/>
              <a:t>Enchanted Forest</a:t>
            </a:r>
            <a:endParaRPr lang="en-US" dirty="0"/>
          </a:p>
          <a:p>
            <a:pPr lvl="1"/>
            <a:r>
              <a:rPr lang="en-US" dirty="0" smtClean="0"/>
              <a:t>Cave</a:t>
            </a:r>
          </a:p>
          <a:p>
            <a:pPr lvl="1"/>
            <a:r>
              <a:rPr lang="en-US" dirty="0" smtClean="0"/>
              <a:t>Village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022" y="2407920"/>
            <a:ext cx="7329398" cy="407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07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6106" y="4538715"/>
            <a:ext cx="8825659" cy="3416300"/>
          </a:xfrm>
        </p:spPr>
        <p:txBody>
          <a:bodyPr/>
          <a:lstStyle/>
          <a:p>
            <a:r>
              <a:rPr lang="en-US" dirty="0"/>
              <a:t>Three Enemy </a:t>
            </a:r>
            <a:r>
              <a:rPr lang="en-US" dirty="0" smtClean="0"/>
              <a:t>Types</a:t>
            </a:r>
          </a:p>
          <a:p>
            <a:pPr lvl="1"/>
            <a:r>
              <a:rPr lang="en-US" dirty="0" smtClean="0"/>
              <a:t>Foot Archer</a:t>
            </a:r>
            <a:endParaRPr lang="en-US" dirty="0"/>
          </a:p>
          <a:p>
            <a:pPr lvl="1"/>
            <a:r>
              <a:rPr lang="en-US" dirty="0" smtClean="0"/>
              <a:t>Heavy Soldier</a:t>
            </a:r>
            <a:endParaRPr lang="en-US" dirty="0"/>
          </a:p>
          <a:p>
            <a:pPr lvl="1"/>
            <a:r>
              <a:rPr lang="en-US" dirty="0" smtClean="0"/>
              <a:t>Evil Wizard/ </a:t>
            </a:r>
            <a:r>
              <a:rPr lang="en-US" dirty="0" err="1" smtClean="0"/>
              <a:t>Arcanist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866" y="2161558"/>
            <a:ext cx="3664599" cy="380830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18249" y="2495550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Main Character</a:t>
            </a:r>
          </a:p>
          <a:p>
            <a:pPr lvl="1"/>
            <a:r>
              <a:rPr lang="en-US" dirty="0" smtClean="0"/>
              <a:t>Wizard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26868" y="5969866"/>
            <a:ext cx="20301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(Images may change)</a:t>
            </a:r>
            <a:endParaRPr lang="en-US" sz="12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16" y="3373602"/>
            <a:ext cx="1504147" cy="25382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511" y="1804786"/>
            <a:ext cx="2317572" cy="391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665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Mock-Ups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406" y="2682362"/>
            <a:ext cx="5582360" cy="3087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88" y="2682362"/>
            <a:ext cx="5416058" cy="302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8031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115</TotalTime>
  <Words>161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Arcane Adventure</vt:lpstr>
      <vt:lpstr>Overview</vt:lpstr>
      <vt:lpstr>Summary</vt:lpstr>
      <vt:lpstr>Features</vt:lpstr>
      <vt:lpstr>Game Scene Flowchart </vt:lpstr>
      <vt:lpstr>Game Engine Flowchart </vt:lpstr>
      <vt:lpstr>Concept Art</vt:lpstr>
      <vt:lpstr>Concept Art</vt:lpstr>
      <vt:lpstr>Mock-Ups</vt:lpstr>
      <vt:lpstr>Demo</vt:lpstr>
      <vt:lpstr>What’s Next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Arcane Adventure</dc:title>
  <dc:creator>Adam Lewis</dc:creator>
  <cp:lastModifiedBy>Justin Bui</cp:lastModifiedBy>
  <cp:revision>17</cp:revision>
  <dcterms:created xsi:type="dcterms:W3CDTF">2017-04-04T07:54:29Z</dcterms:created>
  <dcterms:modified xsi:type="dcterms:W3CDTF">2017-04-06T04:04:22Z</dcterms:modified>
</cp:coreProperties>
</file>

<file path=docProps/thumbnail.jpeg>
</file>